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84C742-2170-40DD-A94D-059FD13821DC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7A8BE9-FB4F-487E-ADDB-292C641B2C6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84C742-2170-40DD-A94D-059FD13821DC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A8BE9-FB4F-487E-ADDB-292C641B2C6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84C742-2170-40DD-A94D-059FD13821DC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A8BE9-FB4F-487E-ADDB-292C641B2C6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84C742-2170-40DD-A94D-059FD13821DC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A8BE9-FB4F-487E-ADDB-292C641B2C6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84C742-2170-40DD-A94D-059FD13821DC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A8BE9-FB4F-487E-ADDB-292C641B2C6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84C742-2170-40DD-A94D-059FD13821DC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A8BE9-FB4F-487E-ADDB-292C641B2C6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84C742-2170-40DD-A94D-059FD13821DC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A8BE9-FB4F-487E-ADDB-292C641B2C6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84C742-2170-40DD-A94D-059FD13821DC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A8BE9-FB4F-487E-ADDB-292C641B2C64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84C742-2170-40DD-A94D-059FD13821DC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A8BE9-FB4F-487E-ADDB-292C641B2C6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E84C742-2170-40DD-A94D-059FD13821DC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7A8BE9-FB4F-487E-ADDB-292C641B2C6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84C742-2170-40DD-A94D-059FD13821DC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7A8BE9-FB4F-487E-ADDB-292C641B2C64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E84C742-2170-40DD-A94D-059FD13821DC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7A8BE9-FB4F-487E-ADDB-292C641B2C6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Profielwerkstuk</a:t>
            </a:r>
            <a:br>
              <a:rPr lang="nl-NL" dirty="0" smtClean="0"/>
            </a:br>
            <a:r>
              <a:rPr lang="nl-NL" dirty="0" smtClean="0"/>
              <a:t>havo en vwo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S</a:t>
            </a:r>
            <a:r>
              <a:rPr lang="nl-NL" dirty="0" smtClean="0"/>
              <a:t>tartbijeenkomst </a:t>
            </a:r>
            <a:r>
              <a:rPr lang="nl-NL" dirty="0" smtClean="0"/>
              <a:t>17 mei 2016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980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Kies een onderwerp dat je na 3 maanden nog steeds interessant vindt</a:t>
            </a:r>
          </a:p>
          <a:p>
            <a:r>
              <a:rPr lang="nl-NL" dirty="0" smtClean="0"/>
              <a:t>Formuleer een goede hoofdvraag</a:t>
            </a:r>
          </a:p>
          <a:p>
            <a:r>
              <a:rPr lang="nl-NL" dirty="0" smtClean="0"/>
              <a:t>Formuleer goede deelvragen</a:t>
            </a:r>
          </a:p>
          <a:p>
            <a:r>
              <a:rPr lang="nl-NL" dirty="0" smtClean="0"/>
              <a:t>Bedenk leuke en verschillende activiteiten (niet alleen literatuurstudie)</a:t>
            </a:r>
          </a:p>
          <a:p>
            <a:r>
              <a:rPr lang="nl-NL" dirty="0" smtClean="0"/>
              <a:t>Maak </a:t>
            </a:r>
            <a:r>
              <a:rPr lang="nl-NL" smtClean="0"/>
              <a:t>goede afspraken !!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goed profielwerkstuk ……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3007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Klas H4A		VLS</a:t>
            </a:r>
          </a:p>
          <a:p>
            <a:r>
              <a:rPr lang="nl-NL" sz="3600" dirty="0" smtClean="0"/>
              <a:t>Klas H4B		HRM</a:t>
            </a:r>
          </a:p>
          <a:p>
            <a:r>
              <a:rPr lang="nl-NL" sz="3600" dirty="0" smtClean="0"/>
              <a:t>Klas H4C		BMS</a:t>
            </a:r>
          </a:p>
          <a:p>
            <a:r>
              <a:rPr lang="nl-NL" sz="3600" dirty="0" smtClean="0"/>
              <a:t>Klas V5A</a:t>
            </a:r>
            <a:r>
              <a:rPr lang="nl-NL" sz="3600" smtClean="0"/>
              <a:t>		HAR</a:t>
            </a:r>
            <a:endParaRPr lang="nl-NL" sz="3600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 nu?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0357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Vaardigheden (vak-, onderzoeks-, samenwerkings-, plannen) </a:t>
            </a:r>
          </a:p>
          <a:p>
            <a:r>
              <a:rPr lang="nl-NL" dirty="0" smtClean="0"/>
              <a:t>Verdieping in vak </a:t>
            </a:r>
          </a:p>
          <a:p>
            <a:r>
              <a:rPr lang="nl-NL" dirty="0" smtClean="0"/>
              <a:t>Combinatiecijfer: maatschappijleer </a:t>
            </a:r>
            <a:r>
              <a:rPr lang="nl-NL" dirty="0" smtClean="0"/>
              <a:t>1/2 </a:t>
            </a:r>
            <a:r>
              <a:rPr lang="nl-NL" dirty="0" smtClean="0"/>
              <a:t>en profielwerkstuk 1/2. </a:t>
            </a:r>
          </a:p>
          <a:p>
            <a:endParaRPr lang="nl-NL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een profielwerkstuk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177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2-tallen (vak in profiel) </a:t>
            </a:r>
          </a:p>
          <a:p>
            <a:r>
              <a:rPr lang="nl-NL" dirty="0" smtClean="0"/>
              <a:t>Begeleider </a:t>
            </a:r>
          </a:p>
          <a:p>
            <a:r>
              <a:rPr lang="nl-NL" dirty="0" smtClean="0"/>
              <a:t>Informatiebronnen, bedrijven, organisaties </a:t>
            </a:r>
          </a:p>
          <a:p>
            <a:r>
              <a:rPr lang="nl-NL" dirty="0" smtClean="0"/>
              <a:t>Ouders en medeleerlingen bij presentatie 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0428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Idee, interesse, informatie zoeken</a:t>
            </a:r>
          </a:p>
          <a:p>
            <a:r>
              <a:rPr lang="nl-NL" dirty="0" smtClean="0"/>
              <a:t>Plan van aanpak en tijdplan </a:t>
            </a:r>
          </a:p>
          <a:p>
            <a:r>
              <a:rPr lang="nl-NL" dirty="0" smtClean="0"/>
              <a:t>(literatuur)onderzoek doen, metingen, experimenten, enquêtes, interviews </a:t>
            </a:r>
          </a:p>
          <a:p>
            <a:r>
              <a:rPr lang="nl-NL" dirty="0" smtClean="0"/>
              <a:t>Logboek </a:t>
            </a:r>
          </a:p>
          <a:p>
            <a:r>
              <a:rPr lang="nl-NL" dirty="0" smtClean="0"/>
              <a:t>Communiceren, afspraken met elkaar maken </a:t>
            </a:r>
          </a:p>
          <a:p>
            <a:r>
              <a:rPr lang="nl-NL" dirty="0" smtClean="0"/>
              <a:t>Begeleiding op school </a:t>
            </a:r>
          </a:p>
          <a:p>
            <a:r>
              <a:rPr lang="nl-NL" dirty="0" smtClean="0"/>
              <a:t>Buiten school samenwerken </a:t>
            </a:r>
          </a:p>
          <a:p>
            <a:r>
              <a:rPr lang="nl-NL" dirty="0" smtClean="0"/>
              <a:t>Op tijd inleveren!!!</a:t>
            </a:r>
          </a:p>
          <a:p>
            <a:endParaRPr lang="nl-NL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234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Logboek </a:t>
            </a:r>
          </a:p>
          <a:p>
            <a:r>
              <a:rPr lang="nl-NL" dirty="0" smtClean="0"/>
              <a:t>Schriftelijk verslag volgens vaste inhoud </a:t>
            </a:r>
          </a:p>
          <a:p>
            <a:r>
              <a:rPr lang="nl-NL" dirty="0" smtClean="0"/>
              <a:t>Individuele invulling (concert, model, maquette, proef, kunstwerk) </a:t>
            </a:r>
          </a:p>
          <a:p>
            <a:r>
              <a:rPr lang="nl-NL" dirty="0" smtClean="0"/>
              <a:t>Presentatie voor ouders en leerlingen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6255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1328"/>
            <a:ext cx="8075240" cy="4525963"/>
          </a:xfrm>
        </p:spPr>
        <p:txBody>
          <a:bodyPr/>
          <a:lstStyle/>
          <a:p>
            <a:r>
              <a:rPr lang="nl-NL" dirty="0" smtClean="0"/>
              <a:t>Opstart tijdens Mondriaanuren dit schooljaar</a:t>
            </a:r>
          </a:p>
          <a:p>
            <a:r>
              <a:rPr lang="nl-NL" dirty="0" smtClean="0"/>
              <a:t>Mondriaanuren begeleiding</a:t>
            </a:r>
          </a:p>
          <a:p>
            <a:r>
              <a:rPr lang="nl-NL" dirty="0"/>
              <a:t>3</a:t>
            </a:r>
            <a:r>
              <a:rPr lang="nl-NL" dirty="0" smtClean="0"/>
              <a:t> </a:t>
            </a:r>
            <a:r>
              <a:rPr lang="nl-NL" dirty="0" smtClean="0"/>
              <a:t>beoordelingsmomenten, 2 feedbackmomenten </a:t>
            </a:r>
            <a:endParaRPr lang="nl-NL" dirty="0" smtClean="0"/>
          </a:p>
          <a:p>
            <a:r>
              <a:rPr lang="nl-NL" dirty="0" smtClean="0"/>
              <a:t>Januari</a:t>
            </a:r>
            <a:r>
              <a:rPr lang="nl-NL" dirty="0" smtClean="0"/>
              <a:t> </a:t>
            </a:r>
            <a:r>
              <a:rPr lang="nl-NL" dirty="0" smtClean="0"/>
              <a:t>presentatie  </a:t>
            </a:r>
          </a:p>
          <a:p>
            <a:r>
              <a:rPr lang="nl-NL" dirty="0" smtClean="0"/>
              <a:t>80 </a:t>
            </a:r>
            <a:r>
              <a:rPr lang="nl-NL" dirty="0" err="1" smtClean="0"/>
              <a:t>studie-last</a:t>
            </a:r>
            <a:r>
              <a:rPr lang="nl-NL" dirty="0" smtClean="0"/>
              <a:t> uren in 12 weken:</a:t>
            </a:r>
          </a:p>
          <a:p>
            <a:r>
              <a:rPr lang="nl-NL" dirty="0" smtClean="0"/>
              <a:t>6 uur per week!! </a:t>
            </a:r>
          </a:p>
          <a:p>
            <a:endParaRPr lang="nl-NL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758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17 mei :	Plenaire start </a:t>
            </a:r>
            <a:r>
              <a:rPr lang="nl-NL" dirty="0" smtClean="0"/>
              <a:t>en programma in lokaal</a:t>
            </a:r>
            <a:endParaRPr lang="nl-NL" dirty="0"/>
          </a:p>
          <a:p>
            <a:r>
              <a:rPr lang="nl-NL" dirty="0"/>
              <a:t>24 mei : 	Het maken van hoofdvraag en </a:t>
            </a:r>
            <a:r>
              <a:rPr lang="nl-NL" dirty="0" smtClean="0"/>
              <a:t>deelvraag</a:t>
            </a:r>
          </a:p>
          <a:p>
            <a:r>
              <a:rPr lang="nl-NL" dirty="0" smtClean="0"/>
              <a:t>31 </a:t>
            </a:r>
            <a:r>
              <a:rPr lang="nl-NL" dirty="0"/>
              <a:t>mei : 	Bronnenonderzoek; uitleg + opdracht </a:t>
            </a:r>
            <a:endParaRPr lang="nl-NL" dirty="0" smtClean="0"/>
          </a:p>
          <a:p>
            <a:r>
              <a:rPr lang="nl-NL" dirty="0" smtClean="0"/>
              <a:t>7 </a:t>
            </a:r>
            <a:r>
              <a:rPr lang="nl-NL" dirty="0"/>
              <a:t>juni : 	Methoden van onderzoek </a:t>
            </a:r>
            <a:endParaRPr lang="nl-NL" dirty="0" smtClean="0"/>
          </a:p>
          <a:p>
            <a:r>
              <a:rPr lang="nl-NL" dirty="0" smtClean="0"/>
              <a:t>14 </a:t>
            </a:r>
            <a:r>
              <a:rPr lang="nl-NL" dirty="0"/>
              <a:t>juni: 	SET-week; indeling maken per PWS </a:t>
            </a:r>
            <a:r>
              <a:rPr lang="nl-NL" dirty="0" smtClean="0"/>
              <a:t>		begeleider </a:t>
            </a:r>
          </a:p>
          <a:p>
            <a:r>
              <a:rPr lang="nl-NL" dirty="0" smtClean="0"/>
              <a:t>21 </a:t>
            </a:r>
            <a:r>
              <a:rPr lang="nl-NL" dirty="0"/>
              <a:t>juni : </a:t>
            </a:r>
            <a:r>
              <a:rPr lang="nl-NL" dirty="0" smtClean="0"/>
              <a:t>	Onderwerp </a:t>
            </a:r>
            <a:r>
              <a:rPr lang="nl-NL" dirty="0"/>
              <a:t>keuze: hoofdvraag en </a:t>
            </a:r>
            <a:r>
              <a:rPr lang="nl-NL" dirty="0" smtClean="0"/>
              <a:t>			deelvragen </a:t>
            </a:r>
            <a:r>
              <a:rPr lang="nl-NL" dirty="0"/>
              <a:t>formuleren; </a:t>
            </a:r>
            <a:endParaRPr lang="nl-NL" dirty="0" smtClean="0"/>
          </a:p>
          <a:p>
            <a:r>
              <a:rPr lang="nl-NL" dirty="0" smtClean="0"/>
              <a:t>28 </a:t>
            </a:r>
            <a:r>
              <a:rPr lang="nl-NL" dirty="0"/>
              <a:t>juni :	Plan van aanpak opstellen; </a:t>
            </a:r>
          </a:p>
          <a:p>
            <a:r>
              <a:rPr lang="nl-NL" dirty="0"/>
              <a:t>14 juli : 	Inlevermoment 1 (= feedbackmoment </a:t>
            </a:r>
            <a:r>
              <a:rPr lang="nl-NL" dirty="0" smtClean="0"/>
              <a:t>		1</a:t>
            </a:r>
            <a:r>
              <a:rPr lang="nl-NL" dirty="0"/>
              <a:t>), bevattende hoofdvraag, deelvragen </a:t>
            </a:r>
            <a:r>
              <a:rPr lang="nl-NL" dirty="0" smtClean="0"/>
              <a:t>		en </a:t>
            </a:r>
            <a:r>
              <a:rPr lang="nl-NL" dirty="0"/>
              <a:t>plan van aanpak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schooljaar 15/16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128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Hoe kom ik aan een goed onderwerp? </a:t>
            </a:r>
          </a:p>
          <a:p>
            <a:r>
              <a:rPr lang="nl-NL" dirty="0" smtClean="0"/>
              <a:t>Hoe </a:t>
            </a:r>
            <a:r>
              <a:rPr lang="nl-NL" dirty="0" smtClean="0"/>
              <a:t>maak ik een hoofd- en deelvraag? </a:t>
            </a:r>
          </a:p>
          <a:p>
            <a:r>
              <a:rPr lang="nl-NL" dirty="0" smtClean="0"/>
              <a:t>Mag ik ook thuiswerken? </a:t>
            </a:r>
          </a:p>
          <a:p>
            <a:r>
              <a:rPr lang="nl-NL" dirty="0" smtClean="0"/>
              <a:t>Wat als ik doubleer? </a:t>
            </a:r>
          </a:p>
          <a:p>
            <a:r>
              <a:rPr lang="nl-NL" dirty="0" smtClean="0"/>
              <a:t>Mag ik ook in m’n eentje? </a:t>
            </a:r>
          </a:p>
          <a:p>
            <a:r>
              <a:rPr lang="nl-NL" dirty="0" smtClean="0"/>
              <a:t>Hoe vind ik een vakdocent? </a:t>
            </a:r>
          </a:p>
          <a:p>
            <a:r>
              <a:rPr lang="nl-NL" dirty="0" smtClean="0"/>
              <a:t>Waar en hoe laat moet ik het inleveren? </a:t>
            </a:r>
          </a:p>
          <a:p>
            <a:r>
              <a:rPr lang="nl-NL" dirty="0" smtClean="0"/>
              <a:t>Wanneer hoor ik waar ik ben ingedeeld? 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9962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 van goed PWS</a:t>
            </a:r>
            <a:endParaRPr lang="nl-NL" dirty="0"/>
          </a:p>
        </p:txBody>
      </p:sp>
      <p:pic>
        <p:nvPicPr>
          <p:cNvPr id="1026" name="Picture 2" descr="C:\Users\HVBETH~1\AppData\Local\Temp\foto 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9579" r="3009" b="1618"/>
          <a:stretch/>
        </p:blipFill>
        <p:spPr bwMode="auto">
          <a:xfrm rot="5400000">
            <a:off x="-219836" y="2439920"/>
            <a:ext cx="3439617" cy="249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VBETH~1\AppData\Local\Temp\foto 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9" t="13332" r="5242" b="1877"/>
          <a:stretch/>
        </p:blipFill>
        <p:spPr bwMode="auto">
          <a:xfrm rot="5400000">
            <a:off x="5952834" y="2466759"/>
            <a:ext cx="3439616" cy="2456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VBETH~1\AppData\Local\Temp\foto 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5" t="10615" r="4175" b="3948"/>
          <a:stretch/>
        </p:blipFill>
        <p:spPr bwMode="auto">
          <a:xfrm rot="5400000">
            <a:off x="2863948" y="2380474"/>
            <a:ext cx="3416103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117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178</TotalTime>
  <Words>254</Words>
  <Application>Microsoft Office PowerPoint</Application>
  <PresentationFormat>Diavoorstelling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Lucida Sans Unicode</vt:lpstr>
      <vt:lpstr>Verdana</vt:lpstr>
      <vt:lpstr>Wingdings 2</vt:lpstr>
      <vt:lpstr>Wingdings 3</vt:lpstr>
      <vt:lpstr>Concours</vt:lpstr>
      <vt:lpstr>Profielwerkstuk havo en vwo </vt:lpstr>
      <vt:lpstr>Waarom een profielwerkstuk </vt:lpstr>
      <vt:lpstr>Wie? </vt:lpstr>
      <vt:lpstr>Hoe? </vt:lpstr>
      <vt:lpstr>Wat? </vt:lpstr>
      <vt:lpstr>Wanneer? </vt:lpstr>
      <vt:lpstr>Programma schooljaar 15/16</vt:lpstr>
      <vt:lpstr>Vragen? </vt:lpstr>
      <vt:lpstr>Voorbeelden van goed PWS</vt:lpstr>
      <vt:lpstr>Een goed profielwerkstuk …… </vt:lpstr>
      <vt:lpstr>En nu?</vt:lpstr>
    </vt:vector>
  </TitlesOfParts>
  <Company>Het hooghuis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Profielwerkstuk Havo</dc:title>
  <dc:creator>Ilja Arts</dc:creator>
  <cp:lastModifiedBy>Henri van Bethlehem</cp:lastModifiedBy>
  <cp:revision>12</cp:revision>
  <dcterms:created xsi:type="dcterms:W3CDTF">2014-06-19T10:42:36Z</dcterms:created>
  <dcterms:modified xsi:type="dcterms:W3CDTF">2016-05-17T09:01:11Z</dcterms:modified>
</cp:coreProperties>
</file>